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C313A-30C8-427D-B3D8-ABE908A7DC02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A18CD-38C7-46A0-89BD-8206D54444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A18CD-38C7-46A0-89BD-8206D544446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FA190D-9BFD-4E83-8568-8F663708F28F}" type="datetimeFigureOut">
              <a:rPr lang="en-US" smtClean="0"/>
              <a:pPr/>
              <a:t>10/26/2012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B1A134-286C-4CBE-AABB-98B8CAFBD10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oshimonsters.com/logi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18288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Spot The </a:t>
            </a:r>
            <a:r>
              <a:rPr lang="en-US" sz="6600" dirty="0" err="1" smtClean="0"/>
              <a:t>Moshlings</a:t>
            </a:r>
            <a:r>
              <a:rPr lang="en-US" sz="6600" dirty="0" smtClean="0"/>
              <a:t>!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Really all you have to do is find the hidden Moshlings!</a:t>
            </a:r>
          </a:p>
          <a:p>
            <a:r>
              <a:rPr lang="en-US" smtClean="0">
                <a:solidFill>
                  <a:srgbClr val="FF0000"/>
                </a:solidFill>
              </a:rPr>
              <a:t>BY: Emmanuelle. Pictures BY: Google images WHERE DO THE PICS COME FROM? MOSHI MONSTERS!!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moshi monsters!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4724400"/>
            <a:ext cx="2809875" cy="16287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722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ALL 5 IGGYS!</a:t>
            </a:r>
            <a:endParaRPr lang="en-US" dirty="0"/>
          </a:p>
        </p:txBody>
      </p:sp>
      <p:pic>
        <p:nvPicPr>
          <p:cNvPr id="4" name="Content Placeholder 3" descr="hans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590800"/>
            <a:ext cx="2552700" cy="2978150"/>
          </a:xfrm>
        </p:spPr>
      </p:pic>
      <p:pic>
        <p:nvPicPr>
          <p:cNvPr id="5" name="Picture 4" descr="ig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133600"/>
            <a:ext cx="685800" cy="542925"/>
          </a:xfrm>
          <a:prstGeom prst="rect">
            <a:avLst/>
          </a:prstGeom>
        </p:spPr>
      </p:pic>
      <p:pic>
        <p:nvPicPr>
          <p:cNvPr id="6" name="Picture 5" descr="angel!!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114800" y="3352800"/>
            <a:ext cx="2426413" cy="1981200"/>
          </a:xfrm>
          <a:prstGeom prst="rect">
            <a:avLst/>
          </a:prstGeom>
        </p:spPr>
      </p:pic>
      <p:pic>
        <p:nvPicPr>
          <p:cNvPr id="7" name="Picture 6" descr="ig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724400"/>
            <a:ext cx="385011" cy="304800"/>
          </a:xfrm>
          <a:prstGeom prst="rect">
            <a:avLst/>
          </a:prstGeom>
        </p:spPr>
      </p:pic>
      <p:pic>
        <p:nvPicPr>
          <p:cNvPr id="8" name="Picture 7" descr="super-katsum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6512" y="685800"/>
            <a:ext cx="2757488" cy="2757488"/>
          </a:xfrm>
          <a:prstGeom prst="rect">
            <a:avLst/>
          </a:prstGeom>
        </p:spPr>
      </p:pic>
      <p:pic>
        <p:nvPicPr>
          <p:cNvPr id="9" name="Picture 8" descr="ig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1143000"/>
            <a:ext cx="467264" cy="381000"/>
          </a:xfrm>
          <a:prstGeom prst="rect">
            <a:avLst/>
          </a:prstGeom>
        </p:spPr>
      </p:pic>
      <p:pic>
        <p:nvPicPr>
          <p:cNvPr id="10" name="Picture 9" descr="ig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2514600"/>
            <a:ext cx="457200" cy="361950"/>
          </a:xfrm>
          <a:prstGeom prst="rect">
            <a:avLst/>
          </a:prstGeom>
        </p:spPr>
      </p:pic>
      <p:pic>
        <p:nvPicPr>
          <p:cNvPr id="11" name="Picture 10" descr="ig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191000"/>
            <a:ext cx="457200" cy="361950"/>
          </a:xfrm>
          <a:prstGeom prst="rect">
            <a:avLst/>
          </a:prstGeom>
        </p:spPr>
      </p:pic>
      <p:pic>
        <p:nvPicPr>
          <p:cNvPr id="12" name="Picture 11" descr="angel!!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914400"/>
            <a:ext cx="1038225" cy="847725"/>
          </a:xfrm>
          <a:prstGeom prst="rect">
            <a:avLst/>
          </a:prstGeom>
        </p:spPr>
      </p:pic>
      <p:pic>
        <p:nvPicPr>
          <p:cNvPr id="13" name="Picture 12" descr="hans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04800"/>
            <a:ext cx="685800" cy="800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8000" cy="868362"/>
          </a:xfrm>
        </p:spPr>
        <p:txBody>
          <a:bodyPr/>
          <a:lstStyle/>
          <a:p>
            <a:r>
              <a:rPr lang="en-US" dirty="0" smtClean="0"/>
              <a:t>Find all 5 White Fangs!</a:t>
            </a:r>
            <a:endParaRPr lang="en-US" dirty="0"/>
          </a:p>
        </p:txBody>
      </p:sp>
      <p:pic>
        <p:nvPicPr>
          <p:cNvPr id="4" name="Content Placeholder 3" descr="imagesfur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2000250" cy="2286000"/>
          </a:xfrm>
        </p:spPr>
      </p:pic>
      <p:pic>
        <p:nvPicPr>
          <p:cNvPr id="5" name="Picture 4" descr="white fan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514600"/>
            <a:ext cx="457200" cy="457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4114800"/>
            <a:ext cx="2057400" cy="2057400"/>
          </a:xfrm>
          <a:prstGeom prst="rect">
            <a:avLst/>
          </a:prstGeom>
        </p:spPr>
      </p:pic>
      <p:pic>
        <p:nvPicPr>
          <p:cNvPr id="7" name="Picture 6" descr="white fan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4800600"/>
            <a:ext cx="609600" cy="609600"/>
          </a:xfrm>
          <a:prstGeom prst="rect">
            <a:avLst/>
          </a:prstGeom>
        </p:spPr>
      </p:pic>
      <p:pic>
        <p:nvPicPr>
          <p:cNvPr id="8" name="Picture 7" descr="hanse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48400" y="1295400"/>
            <a:ext cx="2351315" cy="2743200"/>
          </a:xfrm>
          <a:prstGeom prst="rect">
            <a:avLst/>
          </a:prstGeom>
        </p:spPr>
      </p:pic>
      <p:pic>
        <p:nvPicPr>
          <p:cNvPr id="9" name="Picture 8" descr="white fan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1524000"/>
            <a:ext cx="685800" cy="685800"/>
          </a:xfrm>
          <a:prstGeom prst="rect">
            <a:avLst/>
          </a:prstGeom>
        </p:spPr>
      </p:pic>
      <p:pic>
        <p:nvPicPr>
          <p:cNvPr id="10" name="Picture 9" descr="white fan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241722">
            <a:off x="4191000" y="3733800"/>
            <a:ext cx="533399" cy="533400"/>
          </a:xfrm>
          <a:prstGeom prst="rect">
            <a:avLst/>
          </a:prstGeom>
        </p:spPr>
      </p:pic>
      <p:pic>
        <p:nvPicPr>
          <p:cNvPr id="11" name="Picture 10" descr="baby-katsuma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1905000"/>
            <a:ext cx="2110358" cy="2209799"/>
          </a:xfrm>
          <a:prstGeom prst="rect">
            <a:avLst/>
          </a:prstGeom>
        </p:spPr>
      </p:pic>
      <p:pic>
        <p:nvPicPr>
          <p:cNvPr id="12" name="Picture 11" descr="white fan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002587">
            <a:off x="8557493" y="6271494"/>
            <a:ext cx="543604" cy="543604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 flipH="1">
            <a:off x="-1066800" y="5943600"/>
            <a:ext cx="76200" cy="914400"/>
          </a:xfrm>
          <a:custGeom>
            <a:avLst/>
            <a:gdLst>
              <a:gd name="connsiteX0" fmla="*/ 3876541 w 6133918"/>
              <a:gd name="connsiteY0" fmla="*/ 0 h 5666704"/>
              <a:gd name="connsiteX1" fmla="*/ 3876541 w 6133918"/>
              <a:gd name="connsiteY1" fmla="*/ 0 h 5666704"/>
              <a:gd name="connsiteX2" fmla="*/ 4353060 w 6133918"/>
              <a:gd name="connsiteY2" fmla="*/ 321972 h 5666704"/>
              <a:gd name="connsiteX3" fmla="*/ 4533364 w 6133918"/>
              <a:gd name="connsiteY3" fmla="*/ 425003 h 5666704"/>
              <a:gd name="connsiteX4" fmla="*/ 4687910 w 6133918"/>
              <a:gd name="connsiteY4" fmla="*/ 528034 h 5666704"/>
              <a:gd name="connsiteX5" fmla="*/ 4726547 w 6133918"/>
              <a:gd name="connsiteY5" fmla="*/ 553791 h 5666704"/>
              <a:gd name="connsiteX6" fmla="*/ 4803820 w 6133918"/>
              <a:gd name="connsiteY6" fmla="*/ 579549 h 5666704"/>
              <a:gd name="connsiteX7" fmla="*/ 4803820 w 6133918"/>
              <a:gd name="connsiteY7" fmla="*/ 579549 h 5666704"/>
              <a:gd name="connsiteX8" fmla="*/ 4121240 w 6133918"/>
              <a:gd name="connsiteY8" fmla="*/ 746974 h 5666704"/>
              <a:gd name="connsiteX9" fmla="*/ 3683358 w 6133918"/>
              <a:gd name="connsiteY9" fmla="*/ 862884 h 5666704"/>
              <a:gd name="connsiteX10" fmla="*/ 3567448 w 6133918"/>
              <a:gd name="connsiteY10" fmla="*/ 888642 h 5666704"/>
              <a:gd name="connsiteX11" fmla="*/ 3528812 w 6133918"/>
              <a:gd name="connsiteY11" fmla="*/ 901521 h 5666704"/>
              <a:gd name="connsiteX12" fmla="*/ 3464417 w 6133918"/>
              <a:gd name="connsiteY12" fmla="*/ 940157 h 5666704"/>
              <a:gd name="connsiteX13" fmla="*/ 3464417 w 6133918"/>
              <a:gd name="connsiteY13" fmla="*/ 940157 h 5666704"/>
              <a:gd name="connsiteX14" fmla="*/ 4507606 w 6133918"/>
              <a:gd name="connsiteY14" fmla="*/ 965915 h 5666704"/>
              <a:gd name="connsiteX15" fmla="*/ 4649274 w 6133918"/>
              <a:gd name="connsiteY15" fmla="*/ 978794 h 5666704"/>
              <a:gd name="connsiteX16" fmla="*/ 5705341 w 6133918"/>
              <a:gd name="connsiteY16" fmla="*/ 991673 h 5666704"/>
              <a:gd name="connsiteX17" fmla="*/ 5705341 w 6133918"/>
              <a:gd name="connsiteY17" fmla="*/ 978794 h 5666704"/>
              <a:gd name="connsiteX18" fmla="*/ 5769736 w 6133918"/>
              <a:gd name="connsiteY18" fmla="*/ 1622738 h 5666704"/>
              <a:gd name="connsiteX19" fmla="*/ 5795493 w 6133918"/>
              <a:gd name="connsiteY19" fmla="*/ 1983346 h 5666704"/>
              <a:gd name="connsiteX20" fmla="*/ 5821251 w 6133918"/>
              <a:gd name="connsiteY20" fmla="*/ 2781836 h 5666704"/>
              <a:gd name="connsiteX21" fmla="*/ 5847009 w 6133918"/>
              <a:gd name="connsiteY21" fmla="*/ 3116687 h 5666704"/>
              <a:gd name="connsiteX22" fmla="*/ 5859888 w 6133918"/>
              <a:gd name="connsiteY22" fmla="*/ 3606084 h 5666704"/>
              <a:gd name="connsiteX23" fmla="*/ 5885646 w 6133918"/>
              <a:gd name="connsiteY23" fmla="*/ 3747752 h 5666704"/>
              <a:gd name="connsiteX24" fmla="*/ 5872767 w 6133918"/>
              <a:gd name="connsiteY24" fmla="*/ 4623515 h 5666704"/>
              <a:gd name="connsiteX25" fmla="*/ 5859888 w 6133918"/>
              <a:gd name="connsiteY25" fmla="*/ 4662152 h 5666704"/>
              <a:gd name="connsiteX26" fmla="*/ 5821251 w 6133918"/>
              <a:gd name="connsiteY26" fmla="*/ 4778062 h 5666704"/>
              <a:gd name="connsiteX27" fmla="*/ 5808372 w 6133918"/>
              <a:gd name="connsiteY27" fmla="*/ 4855335 h 5666704"/>
              <a:gd name="connsiteX28" fmla="*/ 5718220 w 6133918"/>
              <a:gd name="connsiteY28" fmla="*/ 4971245 h 5666704"/>
              <a:gd name="connsiteX29" fmla="*/ 5615189 w 6133918"/>
              <a:gd name="connsiteY29" fmla="*/ 5074276 h 5666704"/>
              <a:gd name="connsiteX30" fmla="*/ 5447764 w 6133918"/>
              <a:gd name="connsiteY30" fmla="*/ 5112912 h 5666704"/>
              <a:gd name="connsiteX31" fmla="*/ 5280338 w 6133918"/>
              <a:gd name="connsiteY31" fmla="*/ 5164428 h 5666704"/>
              <a:gd name="connsiteX32" fmla="*/ 4816699 w 6133918"/>
              <a:gd name="connsiteY32" fmla="*/ 5203065 h 5666704"/>
              <a:gd name="connsiteX33" fmla="*/ 3348507 w 6133918"/>
              <a:gd name="connsiteY33" fmla="*/ 5164428 h 5666704"/>
              <a:gd name="connsiteX34" fmla="*/ 3271234 w 6133918"/>
              <a:gd name="connsiteY34" fmla="*/ 5138670 h 5666704"/>
              <a:gd name="connsiteX35" fmla="*/ 3078051 w 6133918"/>
              <a:gd name="connsiteY35" fmla="*/ 5022760 h 5666704"/>
              <a:gd name="connsiteX36" fmla="*/ 3013657 w 6133918"/>
              <a:gd name="connsiteY36" fmla="*/ 4971245 h 5666704"/>
              <a:gd name="connsiteX37" fmla="*/ 2975020 w 6133918"/>
              <a:gd name="connsiteY37" fmla="*/ 4958366 h 5666704"/>
              <a:gd name="connsiteX38" fmla="*/ 2846231 w 6133918"/>
              <a:gd name="connsiteY38" fmla="*/ 4803819 h 5666704"/>
              <a:gd name="connsiteX39" fmla="*/ 2820474 w 6133918"/>
              <a:gd name="connsiteY39" fmla="*/ 4713667 h 5666704"/>
              <a:gd name="connsiteX40" fmla="*/ 2781837 w 6133918"/>
              <a:gd name="connsiteY40" fmla="*/ 4687910 h 5666704"/>
              <a:gd name="connsiteX41" fmla="*/ 2768958 w 6133918"/>
              <a:gd name="connsiteY41" fmla="*/ 4623515 h 5666704"/>
              <a:gd name="connsiteX42" fmla="*/ 2730322 w 6133918"/>
              <a:gd name="connsiteY42" fmla="*/ 4546242 h 5666704"/>
              <a:gd name="connsiteX43" fmla="*/ 2717443 w 6133918"/>
              <a:gd name="connsiteY43" fmla="*/ 4468969 h 5666704"/>
              <a:gd name="connsiteX44" fmla="*/ 2691685 w 6133918"/>
              <a:gd name="connsiteY44" fmla="*/ 4237149 h 5666704"/>
              <a:gd name="connsiteX45" fmla="*/ 2665927 w 6133918"/>
              <a:gd name="connsiteY45" fmla="*/ 4185634 h 5666704"/>
              <a:gd name="connsiteX46" fmla="*/ 2640169 w 6133918"/>
              <a:gd name="connsiteY46" fmla="*/ 4095481 h 5666704"/>
              <a:gd name="connsiteX47" fmla="*/ 2627291 w 6133918"/>
              <a:gd name="connsiteY47" fmla="*/ 3915177 h 5666704"/>
              <a:gd name="connsiteX48" fmla="*/ 2588654 w 6133918"/>
              <a:gd name="connsiteY48" fmla="*/ 3696236 h 5666704"/>
              <a:gd name="connsiteX49" fmla="*/ 2601533 w 6133918"/>
              <a:gd name="connsiteY49" fmla="*/ 2305318 h 5666704"/>
              <a:gd name="connsiteX50" fmla="*/ 2627291 w 6133918"/>
              <a:gd name="connsiteY50" fmla="*/ 2215166 h 5666704"/>
              <a:gd name="connsiteX51" fmla="*/ 2653048 w 6133918"/>
              <a:gd name="connsiteY51" fmla="*/ 1519707 h 5666704"/>
              <a:gd name="connsiteX52" fmla="*/ 2678806 w 6133918"/>
              <a:gd name="connsiteY52" fmla="*/ 1365160 h 5666704"/>
              <a:gd name="connsiteX53" fmla="*/ 2704564 w 6133918"/>
              <a:gd name="connsiteY53" fmla="*/ 1287887 h 5666704"/>
              <a:gd name="connsiteX54" fmla="*/ 2743200 w 6133918"/>
              <a:gd name="connsiteY54" fmla="*/ 1210614 h 5666704"/>
              <a:gd name="connsiteX55" fmla="*/ 2781837 w 6133918"/>
              <a:gd name="connsiteY55" fmla="*/ 1171977 h 5666704"/>
              <a:gd name="connsiteX56" fmla="*/ 2846231 w 6133918"/>
              <a:gd name="connsiteY56" fmla="*/ 1081825 h 5666704"/>
              <a:gd name="connsiteX57" fmla="*/ 2949262 w 6133918"/>
              <a:gd name="connsiteY57" fmla="*/ 978794 h 5666704"/>
              <a:gd name="connsiteX58" fmla="*/ 3052293 w 6133918"/>
              <a:gd name="connsiteY58" fmla="*/ 927279 h 5666704"/>
              <a:gd name="connsiteX59" fmla="*/ 3116688 w 6133918"/>
              <a:gd name="connsiteY59" fmla="*/ 888642 h 5666704"/>
              <a:gd name="connsiteX60" fmla="*/ 3193961 w 6133918"/>
              <a:gd name="connsiteY60" fmla="*/ 837126 h 5666704"/>
              <a:gd name="connsiteX61" fmla="*/ 3322750 w 6133918"/>
              <a:gd name="connsiteY61" fmla="*/ 772732 h 5666704"/>
              <a:gd name="connsiteX62" fmla="*/ 3374265 w 6133918"/>
              <a:gd name="connsiteY62" fmla="*/ 746974 h 5666704"/>
              <a:gd name="connsiteX63" fmla="*/ 3528812 w 6133918"/>
              <a:gd name="connsiteY63" fmla="*/ 734095 h 5666704"/>
              <a:gd name="connsiteX64" fmla="*/ 4134119 w 6133918"/>
              <a:gd name="connsiteY64" fmla="*/ 746974 h 5666704"/>
              <a:gd name="connsiteX65" fmla="*/ 4275786 w 6133918"/>
              <a:gd name="connsiteY65" fmla="*/ 785611 h 5666704"/>
              <a:gd name="connsiteX66" fmla="*/ 4533364 w 6133918"/>
              <a:gd name="connsiteY66" fmla="*/ 798490 h 5666704"/>
              <a:gd name="connsiteX67" fmla="*/ 4713668 w 6133918"/>
              <a:gd name="connsiteY67" fmla="*/ 811369 h 5666704"/>
              <a:gd name="connsiteX68" fmla="*/ 4919730 w 6133918"/>
              <a:gd name="connsiteY68" fmla="*/ 875763 h 5666704"/>
              <a:gd name="connsiteX69" fmla="*/ 4984124 w 6133918"/>
              <a:gd name="connsiteY69" fmla="*/ 888642 h 5666704"/>
              <a:gd name="connsiteX70" fmla="*/ 5035640 w 6133918"/>
              <a:gd name="connsiteY70" fmla="*/ 901521 h 5666704"/>
              <a:gd name="connsiteX71" fmla="*/ 5203065 w 6133918"/>
              <a:gd name="connsiteY71" fmla="*/ 927279 h 5666704"/>
              <a:gd name="connsiteX72" fmla="*/ 5254581 w 6133918"/>
              <a:gd name="connsiteY72" fmla="*/ 953036 h 5666704"/>
              <a:gd name="connsiteX73" fmla="*/ 5331854 w 6133918"/>
              <a:gd name="connsiteY73" fmla="*/ 978794 h 5666704"/>
              <a:gd name="connsiteX74" fmla="*/ 5422006 w 6133918"/>
              <a:gd name="connsiteY74" fmla="*/ 1030310 h 5666704"/>
              <a:gd name="connsiteX75" fmla="*/ 5525037 w 6133918"/>
              <a:gd name="connsiteY75" fmla="*/ 1068946 h 5666704"/>
              <a:gd name="connsiteX76" fmla="*/ 5628068 w 6133918"/>
              <a:gd name="connsiteY76" fmla="*/ 1146219 h 5666704"/>
              <a:gd name="connsiteX77" fmla="*/ 5679584 w 6133918"/>
              <a:gd name="connsiteY77" fmla="*/ 1184856 h 5666704"/>
              <a:gd name="connsiteX78" fmla="*/ 5718220 w 6133918"/>
              <a:gd name="connsiteY78" fmla="*/ 1210614 h 5666704"/>
              <a:gd name="connsiteX79" fmla="*/ 5756857 w 6133918"/>
              <a:gd name="connsiteY79" fmla="*/ 1249250 h 5666704"/>
              <a:gd name="connsiteX80" fmla="*/ 5795493 w 6133918"/>
              <a:gd name="connsiteY80" fmla="*/ 1365160 h 5666704"/>
              <a:gd name="connsiteX81" fmla="*/ 5834130 w 6133918"/>
              <a:gd name="connsiteY81" fmla="*/ 1596980 h 5666704"/>
              <a:gd name="connsiteX82" fmla="*/ 5898524 w 6133918"/>
              <a:gd name="connsiteY82" fmla="*/ 1828800 h 5666704"/>
              <a:gd name="connsiteX83" fmla="*/ 5937161 w 6133918"/>
              <a:gd name="connsiteY83" fmla="*/ 2073498 h 5666704"/>
              <a:gd name="connsiteX84" fmla="*/ 5988677 w 6133918"/>
              <a:gd name="connsiteY84" fmla="*/ 2292439 h 5666704"/>
              <a:gd name="connsiteX85" fmla="*/ 6027313 w 6133918"/>
              <a:gd name="connsiteY85" fmla="*/ 2498501 h 5666704"/>
              <a:gd name="connsiteX86" fmla="*/ 6053071 w 6133918"/>
              <a:gd name="connsiteY86" fmla="*/ 2884867 h 5666704"/>
              <a:gd name="connsiteX87" fmla="*/ 6078829 w 6133918"/>
              <a:gd name="connsiteY87" fmla="*/ 3052293 h 5666704"/>
              <a:gd name="connsiteX88" fmla="*/ 6091707 w 6133918"/>
              <a:gd name="connsiteY88" fmla="*/ 3271234 h 5666704"/>
              <a:gd name="connsiteX89" fmla="*/ 6117465 w 6133918"/>
              <a:gd name="connsiteY89" fmla="*/ 3412901 h 5666704"/>
              <a:gd name="connsiteX90" fmla="*/ 6130344 w 6133918"/>
              <a:gd name="connsiteY90" fmla="*/ 3657600 h 5666704"/>
              <a:gd name="connsiteX91" fmla="*/ 6117465 w 6133918"/>
              <a:gd name="connsiteY91" fmla="*/ 4572000 h 5666704"/>
              <a:gd name="connsiteX92" fmla="*/ 6078829 w 6133918"/>
              <a:gd name="connsiteY92" fmla="*/ 4610636 h 5666704"/>
              <a:gd name="connsiteX93" fmla="*/ 6053071 w 6133918"/>
              <a:gd name="connsiteY93" fmla="*/ 4662152 h 5666704"/>
              <a:gd name="connsiteX94" fmla="*/ 0 w 6133918"/>
              <a:gd name="connsiteY94" fmla="*/ 5666704 h 5666704"/>
              <a:gd name="connsiteX95" fmla="*/ 3490175 w 6133918"/>
              <a:gd name="connsiteY95" fmla="*/ 4481848 h 5666704"/>
              <a:gd name="connsiteX96" fmla="*/ 3052293 w 6133918"/>
              <a:gd name="connsiteY96" fmla="*/ 3322749 h 5666704"/>
              <a:gd name="connsiteX97" fmla="*/ 3219719 w 6133918"/>
              <a:gd name="connsiteY97" fmla="*/ 1584101 h 5666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6133918" h="5666704">
                <a:moveTo>
                  <a:pt x="3876541" y="0"/>
                </a:moveTo>
                <a:lnTo>
                  <a:pt x="3876541" y="0"/>
                </a:lnTo>
                <a:cubicBezTo>
                  <a:pt x="4035381" y="107324"/>
                  <a:pt x="4192115" y="217831"/>
                  <a:pt x="4353060" y="321972"/>
                </a:cubicBezTo>
                <a:cubicBezTo>
                  <a:pt x="4411177" y="359577"/>
                  <a:pt x="4484417" y="376056"/>
                  <a:pt x="4533364" y="425003"/>
                </a:cubicBezTo>
                <a:cubicBezTo>
                  <a:pt x="4606874" y="498513"/>
                  <a:pt x="4547293" y="446008"/>
                  <a:pt x="4687910" y="528034"/>
                </a:cubicBezTo>
                <a:cubicBezTo>
                  <a:pt x="4701280" y="535833"/>
                  <a:pt x="4712403" y="547505"/>
                  <a:pt x="4726547" y="553791"/>
                </a:cubicBezTo>
                <a:cubicBezTo>
                  <a:pt x="4751358" y="564818"/>
                  <a:pt x="4803820" y="579549"/>
                  <a:pt x="4803820" y="579549"/>
                </a:cubicBezTo>
                <a:lnTo>
                  <a:pt x="4803820" y="579549"/>
                </a:lnTo>
                <a:cubicBezTo>
                  <a:pt x="4467334" y="630023"/>
                  <a:pt x="4514273" y="610267"/>
                  <a:pt x="4121240" y="746974"/>
                </a:cubicBezTo>
                <a:cubicBezTo>
                  <a:pt x="3780240" y="865583"/>
                  <a:pt x="3929137" y="840540"/>
                  <a:pt x="3683358" y="862884"/>
                </a:cubicBezTo>
                <a:cubicBezTo>
                  <a:pt x="3639098" y="871736"/>
                  <a:pt x="3609884" y="876517"/>
                  <a:pt x="3567448" y="888642"/>
                </a:cubicBezTo>
                <a:cubicBezTo>
                  <a:pt x="3554395" y="892371"/>
                  <a:pt x="3541691" y="897228"/>
                  <a:pt x="3528812" y="901521"/>
                </a:cubicBezTo>
                <a:cubicBezTo>
                  <a:pt x="3473862" y="942733"/>
                  <a:pt x="3498761" y="940157"/>
                  <a:pt x="3464417" y="940157"/>
                </a:cubicBezTo>
                <a:lnTo>
                  <a:pt x="3464417" y="940157"/>
                </a:lnTo>
                <a:cubicBezTo>
                  <a:pt x="3901812" y="988757"/>
                  <a:pt x="3428119" y="939903"/>
                  <a:pt x="4507606" y="965915"/>
                </a:cubicBezTo>
                <a:cubicBezTo>
                  <a:pt x="4555010" y="967057"/>
                  <a:pt x="4601871" y="977638"/>
                  <a:pt x="4649274" y="978794"/>
                </a:cubicBezTo>
                <a:cubicBezTo>
                  <a:pt x="5204575" y="992338"/>
                  <a:pt x="5321788" y="991673"/>
                  <a:pt x="5705341" y="991673"/>
                </a:cubicBezTo>
                <a:lnTo>
                  <a:pt x="5705341" y="978794"/>
                </a:lnTo>
                <a:cubicBezTo>
                  <a:pt x="5800773" y="1265087"/>
                  <a:pt x="5737370" y="1040155"/>
                  <a:pt x="5769736" y="1622738"/>
                </a:cubicBezTo>
                <a:cubicBezTo>
                  <a:pt x="5796141" y="2098028"/>
                  <a:pt x="5769003" y="1453537"/>
                  <a:pt x="5795493" y="1983346"/>
                </a:cubicBezTo>
                <a:cubicBezTo>
                  <a:pt x="5819549" y="2464482"/>
                  <a:pt x="5798330" y="2197366"/>
                  <a:pt x="5821251" y="2781836"/>
                </a:cubicBezTo>
                <a:cubicBezTo>
                  <a:pt x="5823705" y="2844406"/>
                  <a:pt x="5841230" y="3047338"/>
                  <a:pt x="5847009" y="3116687"/>
                </a:cubicBezTo>
                <a:cubicBezTo>
                  <a:pt x="5851302" y="3279819"/>
                  <a:pt x="5849915" y="3443200"/>
                  <a:pt x="5859888" y="3606084"/>
                </a:cubicBezTo>
                <a:cubicBezTo>
                  <a:pt x="5862821" y="3653991"/>
                  <a:pt x="5885038" y="3699759"/>
                  <a:pt x="5885646" y="3747752"/>
                </a:cubicBezTo>
                <a:cubicBezTo>
                  <a:pt x="5889341" y="4039681"/>
                  <a:pt x="5880988" y="4331678"/>
                  <a:pt x="5872767" y="4623515"/>
                </a:cubicBezTo>
                <a:cubicBezTo>
                  <a:pt x="5872385" y="4637085"/>
                  <a:pt x="5862833" y="4648900"/>
                  <a:pt x="5859888" y="4662152"/>
                </a:cubicBezTo>
                <a:cubicBezTo>
                  <a:pt x="5836753" y="4766261"/>
                  <a:pt x="5866065" y="4710841"/>
                  <a:pt x="5821251" y="4778062"/>
                </a:cubicBezTo>
                <a:cubicBezTo>
                  <a:pt x="5816958" y="4803820"/>
                  <a:pt x="5818415" y="4831231"/>
                  <a:pt x="5808372" y="4855335"/>
                </a:cubicBezTo>
                <a:cubicBezTo>
                  <a:pt x="5777816" y="4928669"/>
                  <a:pt x="5760471" y="4921952"/>
                  <a:pt x="5718220" y="4971245"/>
                </a:cubicBezTo>
                <a:cubicBezTo>
                  <a:pt x="5677825" y="5018373"/>
                  <a:pt x="5677476" y="5043132"/>
                  <a:pt x="5615189" y="5074276"/>
                </a:cubicBezTo>
                <a:cubicBezTo>
                  <a:pt x="5551495" y="5106123"/>
                  <a:pt x="5512780" y="5095803"/>
                  <a:pt x="5447764" y="5112912"/>
                </a:cubicBezTo>
                <a:cubicBezTo>
                  <a:pt x="5391296" y="5127772"/>
                  <a:pt x="5338142" y="5156170"/>
                  <a:pt x="5280338" y="5164428"/>
                </a:cubicBezTo>
                <a:cubicBezTo>
                  <a:pt x="5126815" y="5186360"/>
                  <a:pt x="4816699" y="5203065"/>
                  <a:pt x="4816699" y="5203065"/>
                </a:cubicBezTo>
                <a:lnTo>
                  <a:pt x="3348507" y="5164428"/>
                </a:lnTo>
                <a:cubicBezTo>
                  <a:pt x="3321380" y="5163298"/>
                  <a:pt x="3294636" y="5152436"/>
                  <a:pt x="3271234" y="5138670"/>
                </a:cubicBezTo>
                <a:cubicBezTo>
                  <a:pt x="3051134" y="5009198"/>
                  <a:pt x="3205651" y="5054660"/>
                  <a:pt x="3078051" y="5022760"/>
                </a:cubicBezTo>
                <a:cubicBezTo>
                  <a:pt x="3056586" y="5005588"/>
                  <a:pt x="3036967" y="4985814"/>
                  <a:pt x="3013657" y="4971245"/>
                </a:cubicBezTo>
                <a:cubicBezTo>
                  <a:pt x="3002145" y="4964050"/>
                  <a:pt x="2985621" y="4966847"/>
                  <a:pt x="2975020" y="4958366"/>
                </a:cubicBezTo>
                <a:cubicBezTo>
                  <a:pt x="2892057" y="4891995"/>
                  <a:pt x="2892073" y="4880222"/>
                  <a:pt x="2846231" y="4803819"/>
                </a:cubicBezTo>
                <a:cubicBezTo>
                  <a:pt x="2837645" y="4773768"/>
                  <a:pt x="2835652" y="4740987"/>
                  <a:pt x="2820474" y="4713667"/>
                </a:cubicBezTo>
                <a:cubicBezTo>
                  <a:pt x="2812957" y="4700136"/>
                  <a:pt x="2789517" y="4701349"/>
                  <a:pt x="2781837" y="4687910"/>
                </a:cubicBezTo>
                <a:cubicBezTo>
                  <a:pt x="2770976" y="4668904"/>
                  <a:pt x="2776439" y="4644087"/>
                  <a:pt x="2768958" y="4623515"/>
                </a:cubicBezTo>
                <a:cubicBezTo>
                  <a:pt x="2759117" y="4596451"/>
                  <a:pt x="2743201" y="4572000"/>
                  <a:pt x="2730322" y="4546242"/>
                </a:cubicBezTo>
                <a:cubicBezTo>
                  <a:pt x="2726029" y="4520484"/>
                  <a:pt x="2720682" y="4494880"/>
                  <a:pt x="2717443" y="4468969"/>
                </a:cubicBezTo>
                <a:cubicBezTo>
                  <a:pt x="2707799" y="4391821"/>
                  <a:pt x="2726456" y="4306689"/>
                  <a:pt x="2691685" y="4237149"/>
                </a:cubicBezTo>
                <a:cubicBezTo>
                  <a:pt x="2683099" y="4219977"/>
                  <a:pt x="2673490" y="4203280"/>
                  <a:pt x="2665927" y="4185634"/>
                </a:cubicBezTo>
                <a:cubicBezTo>
                  <a:pt x="2654841" y="4159768"/>
                  <a:pt x="2646704" y="4121622"/>
                  <a:pt x="2640169" y="4095481"/>
                </a:cubicBezTo>
                <a:cubicBezTo>
                  <a:pt x="2635876" y="4035380"/>
                  <a:pt x="2635002" y="3974936"/>
                  <a:pt x="2627291" y="3915177"/>
                </a:cubicBezTo>
                <a:cubicBezTo>
                  <a:pt x="2617807" y="3841678"/>
                  <a:pt x="2588654" y="3696236"/>
                  <a:pt x="2588654" y="3696236"/>
                </a:cubicBezTo>
                <a:cubicBezTo>
                  <a:pt x="2592947" y="3232597"/>
                  <a:pt x="2589442" y="2768820"/>
                  <a:pt x="2601533" y="2305318"/>
                </a:cubicBezTo>
                <a:cubicBezTo>
                  <a:pt x="2602348" y="2274075"/>
                  <a:pt x="2625246" y="2246352"/>
                  <a:pt x="2627291" y="2215166"/>
                </a:cubicBezTo>
                <a:cubicBezTo>
                  <a:pt x="2642470" y="1983685"/>
                  <a:pt x="2641837" y="1751415"/>
                  <a:pt x="2653048" y="1519707"/>
                </a:cubicBezTo>
                <a:cubicBezTo>
                  <a:pt x="2655506" y="1468898"/>
                  <a:pt x="2663985" y="1414564"/>
                  <a:pt x="2678806" y="1365160"/>
                </a:cubicBezTo>
                <a:cubicBezTo>
                  <a:pt x="2686608" y="1339154"/>
                  <a:pt x="2694121" y="1312949"/>
                  <a:pt x="2704564" y="1287887"/>
                </a:cubicBezTo>
                <a:cubicBezTo>
                  <a:pt x="2715640" y="1261304"/>
                  <a:pt x="2727226" y="1234575"/>
                  <a:pt x="2743200" y="1210614"/>
                </a:cubicBezTo>
                <a:cubicBezTo>
                  <a:pt x="2753303" y="1195459"/>
                  <a:pt x="2768958" y="1184856"/>
                  <a:pt x="2781837" y="1171977"/>
                </a:cubicBezTo>
                <a:cubicBezTo>
                  <a:pt x="2805023" y="1102420"/>
                  <a:pt x="2780416" y="1157042"/>
                  <a:pt x="2846231" y="1081825"/>
                </a:cubicBezTo>
                <a:cubicBezTo>
                  <a:pt x="2899085" y="1021420"/>
                  <a:pt x="2871022" y="1026942"/>
                  <a:pt x="2949262" y="978794"/>
                </a:cubicBezTo>
                <a:cubicBezTo>
                  <a:pt x="2981963" y="958670"/>
                  <a:pt x="3019368" y="947034"/>
                  <a:pt x="3052293" y="927279"/>
                </a:cubicBezTo>
                <a:cubicBezTo>
                  <a:pt x="3073758" y="914400"/>
                  <a:pt x="3095569" y="902081"/>
                  <a:pt x="3116688" y="888642"/>
                </a:cubicBezTo>
                <a:cubicBezTo>
                  <a:pt x="3142805" y="872022"/>
                  <a:pt x="3166980" y="852303"/>
                  <a:pt x="3193961" y="837126"/>
                </a:cubicBezTo>
                <a:cubicBezTo>
                  <a:pt x="3235794" y="813595"/>
                  <a:pt x="3279820" y="794197"/>
                  <a:pt x="3322750" y="772732"/>
                </a:cubicBezTo>
                <a:cubicBezTo>
                  <a:pt x="3339922" y="764146"/>
                  <a:pt x="3355133" y="748568"/>
                  <a:pt x="3374265" y="746974"/>
                </a:cubicBezTo>
                <a:lnTo>
                  <a:pt x="3528812" y="734095"/>
                </a:lnTo>
                <a:cubicBezTo>
                  <a:pt x="3766016" y="686657"/>
                  <a:pt x="3605923" y="713260"/>
                  <a:pt x="4134119" y="746974"/>
                </a:cubicBezTo>
                <a:cubicBezTo>
                  <a:pt x="4318878" y="758767"/>
                  <a:pt x="4061474" y="760883"/>
                  <a:pt x="4275786" y="785611"/>
                </a:cubicBezTo>
                <a:cubicBezTo>
                  <a:pt x="4361186" y="795465"/>
                  <a:pt x="4447546" y="793442"/>
                  <a:pt x="4533364" y="798490"/>
                </a:cubicBezTo>
                <a:cubicBezTo>
                  <a:pt x="4593514" y="802028"/>
                  <a:pt x="4653567" y="807076"/>
                  <a:pt x="4713668" y="811369"/>
                </a:cubicBezTo>
                <a:cubicBezTo>
                  <a:pt x="5005590" y="884347"/>
                  <a:pt x="4624709" y="784986"/>
                  <a:pt x="4919730" y="875763"/>
                </a:cubicBezTo>
                <a:cubicBezTo>
                  <a:pt x="4940652" y="882201"/>
                  <a:pt x="4962756" y="883893"/>
                  <a:pt x="4984124" y="888642"/>
                </a:cubicBezTo>
                <a:cubicBezTo>
                  <a:pt x="5001403" y="892482"/>
                  <a:pt x="5018283" y="898050"/>
                  <a:pt x="5035640" y="901521"/>
                </a:cubicBezTo>
                <a:cubicBezTo>
                  <a:pt x="5080314" y="910456"/>
                  <a:pt x="5159766" y="921093"/>
                  <a:pt x="5203065" y="927279"/>
                </a:cubicBezTo>
                <a:cubicBezTo>
                  <a:pt x="5220237" y="935865"/>
                  <a:pt x="5236755" y="945906"/>
                  <a:pt x="5254581" y="953036"/>
                </a:cubicBezTo>
                <a:cubicBezTo>
                  <a:pt x="5279790" y="963120"/>
                  <a:pt x="5307202" y="967416"/>
                  <a:pt x="5331854" y="978794"/>
                </a:cubicBezTo>
                <a:cubicBezTo>
                  <a:pt x="5363279" y="993298"/>
                  <a:pt x="5391049" y="1014831"/>
                  <a:pt x="5422006" y="1030310"/>
                </a:cubicBezTo>
                <a:cubicBezTo>
                  <a:pt x="5452801" y="1045708"/>
                  <a:pt x="5491600" y="1057800"/>
                  <a:pt x="5525037" y="1068946"/>
                </a:cubicBezTo>
                <a:lnTo>
                  <a:pt x="5628068" y="1146219"/>
                </a:lnTo>
                <a:cubicBezTo>
                  <a:pt x="5645240" y="1159098"/>
                  <a:pt x="5661724" y="1172949"/>
                  <a:pt x="5679584" y="1184856"/>
                </a:cubicBezTo>
                <a:cubicBezTo>
                  <a:pt x="5692463" y="1193442"/>
                  <a:pt x="5706329" y="1200705"/>
                  <a:pt x="5718220" y="1210614"/>
                </a:cubicBezTo>
                <a:cubicBezTo>
                  <a:pt x="5732212" y="1222274"/>
                  <a:pt x="5743978" y="1236371"/>
                  <a:pt x="5756857" y="1249250"/>
                </a:cubicBezTo>
                <a:cubicBezTo>
                  <a:pt x="5769736" y="1287887"/>
                  <a:pt x="5788798" y="1324988"/>
                  <a:pt x="5795493" y="1365160"/>
                </a:cubicBezTo>
                <a:cubicBezTo>
                  <a:pt x="5808372" y="1442433"/>
                  <a:pt x="5815130" y="1520980"/>
                  <a:pt x="5834130" y="1596980"/>
                </a:cubicBezTo>
                <a:cubicBezTo>
                  <a:pt x="5870759" y="1743493"/>
                  <a:pt x="5849716" y="1666103"/>
                  <a:pt x="5898524" y="1828800"/>
                </a:cubicBezTo>
                <a:cubicBezTo>
                  <a:pt x="5909166" y="1903290"/>
                  <a:pt x="5922969" y="2004905"/>
                  <a:pt x="5937161" y="2073498"/>
                </a:cubicBezTo>
                <a:cubicBezTo>
                  <a:pt x="5952351" y="2146916"/>
                  <a:pt x="5973120" y="2219097"/>
                  <a:pt x="5988677" y="2292439"/>
                </a:cubicBezTo>
                <a:cubicBezTo>
                  <a:pt x="6003178" y="2360802"/>
                  <a:pt x="6014434" y="2429814"/>
                  <a:pt x="6027313" y="2498501"/>
                </a:cubicBezTo>
                <a:cubicBezTo>
                  <a:pt x="6032096" y="2584596"/>
                  <a:pt x="6041088" y="2785008"/>
                  <a:pt x="6053071" y="2884867"/>
                </a:cubicBezTo>
                <a:cubicBezTo>
                  <a:pt x="6059799" y="2940930"/>
                  <a:pt x="6070243" y="2996484"/>
                  <a:pt x="6078829" y="3052293"/>
                </a:cubicBezTo>
                <a:cubicBezTo>
                  <a:pt x="6083122" y="3125273"/>
                  <a:pt x="6083919" y="3198544"/>
                  <a:pt x="6091707" y="3271234"/>
                </a:cubicBezTo>
                <a:cubicBezTo>
                  <a:pt x="6096820" y="3318957"/>
                  <a:pt x="6112689" y="3365143"/>
                  <a:pt x="6117465" y="3412901"/>
                </a:cubicBezTo>
                <a:cubicBezTo>
                  <a:pt x="6125592" y="3494175"/>
                  <a:pt x="6126051" y="3576034"/>
                  <a:pt x="6130344" y="3657600"/>
                </a:cubicBezTo>
                <a:cubicBezTo>
                  <a:pt x="6126051" y="3962400"/>
                  <a:pt x="6133918" y="4267614"/>
                  <a:pt x="6117465" y="4572000"/>
                </a:cubicBezTo>
                <a:cubicBezTo>
                  <a:pt x="6116482" y="4590187"/>
                  <a:pt x="6088932" y="4595482"/>
                  <a:pt x="6078829" y="4610636"/>
                </a:cubicBezTo>
                <a:cubicBezTo>
                  <a:pt x="6019635" y="4699428"/>
                  <a:pt x="6095404" y="4619819"/>
                  <a:pt x="6053071" y="4662152"/>
                </a:cubicBezTo>
                <a:lnTo>
                  <a:pt x="0" y="5666704"/>
                </a:lnTo>
                <a:lnTo>
                  <a:pt x="3490175" y="4481848"/>
                </a:lnTo>
                <a:lnTo>
                  <a:pt x="3052293" y="3322749"/>
                </a:lnTo>
                <a:lnTo>
                  <a:pt x="3219719" y="158410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ALL FIVE SQUIDES!</a:t>
            </a:r>
            <a:endParaRPr lang="en-US" dirty="0"/>
          </a:p>
        </p:txBody>
      </p:sp>
      <p:pic>
        <p:nvPicPr>
          <p:cNvPr id="4" name="Content Placeholder 3" descr="sqigd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2514600"/>
            <a:ext cx="739101" cy="609600"/>
          </a:xfrm>
        </p:spPr>
      </p:pic>
      <p:pic>
        <p:nvPicPr>
          <p:cNvPr id="5" name="Picture 4" descr="diavlo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371600"/>
            <a:ext cx="3006747" cy="3105150"/>
          </a:xfrm>
          <a:prstGeom prst="rect">
            <a:avLst/>
          </a:prstGeom>
        </p:spPr>
      </p:pic>
      <p:pic>
        <p:nvPicPr>
          <p:cNvPr id="9" name="Picture 8" descr="bigbadbi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752600"/>
            <a:ext cx="2133600" cy="2154936"/>
          </a:xfrm>
          <a:prstGeom prst="rect">
            <a:avLst/>
          </a:prstGeom>
        </p:spPr>
      </p:pic>
      <p:pic>
        <p:nvPicPr>
          <p:cNvPr id="10" name="Picture 9" descr="sqigd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981200"/>
            <a:ext cx="739100" cy="609600"/>
          </a:xfrm>
          <a:prstGeom prst="rect">
            <a:avLst/>
          </a:prstGeom>
        </p:spPr>
      </p:pic>
      <p:pic>
        <p:nvPicPr>
          <p:cNvPr id="12" name="Picture 11" descr="sqigd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914400"/>
            <a:ext cx="838200" cy="691336"/>
          </a:xfrm>
          <a:prstGeom prst="rect">
            <a:avLst/>
          </a:prstGeom>
        </p:spPr>
      </p:pic>
      <p:pic>
        <p:nvPicPr>
          <p:cNvPr id="11" name="Picture 10" descr="katsuma pos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4625" y="762000"/>
            <a:ext cx="2619375" cy="2705100"/>
          </a:xfrm>
          <a:prstGeom prst="rect">
            <a:avLst/>
          </a:prstGeom>
        </p:spPr>
      </p:pic>
      <p:pic>
        <p:nvPicPr>
          <p:cNvPr id="7" name="Picture 6" descr="sqigd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28600">
            <a:off x="2479306" y="4677581"/>
            <a:ext cx="794228" cy="655068"/>
          </a:xfrm>
          <a:prstGeom prst="rect">
            <a:avLst/>
          </a:prstGeom>
        </p:spPr>
      </p:pic>
      <p:pic>
        <p:nvPicPr>
          <p:cNvPr id="8" name="Picture 7" descr="oddie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8200" y="4267200"/>
            <a:ext cx="2038350" cy="2247900"/>
          </a:xfrm>
          <a:prstGeom prst="rect">
            <a:avLst/>
          </a:prstGeom>
        </p:spPr>
      </p:pic>
      <p:pic>
        <p:nvPicPr>
          <p:cNvPr id="14" name="Picture 13" descr="sqigd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05800" y="5029200"/>
            <a:ext cx="609600" cy="502790"/>
          </a:xfrm>
          <a:prstGeom prst="rect">
            <a:avLst/>
          </a:prstGeom>
        </p:spPr>
      </p:pic>
      <p:pic>
        <p:nvPicPr>
          <p:cNvPr id="13" name="Picture 12" descr="mrsnoodl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1200" y="3810000"/>
            <a:ext cx="2809741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ngel!!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96239">
            <a:off x="1539515" y="4615285"/>
            <a:ext cx="1038225" cy="847725"/>
          </a:xfrm>
          <a:prstGeom prst="rect">
            <a:avLst/>
          </a:prstGeom>
        </p:spPr>
      </p:pic>
      <p:pic>
        <p:nvPicPr>
          <p:cNvPr id="14" name="Picture 13" descr="angel!!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637607">
            <a:off x="1520103" y="1818844"/>
            <a:ext cx="1038225" cy="847725"/>
          </a:xfrm>
          <a:prstGeom prst="rect">
            <a:avLst/>
          </a:prstGeom>
        </p:spPr>
      </p:pic>
      <p:pic>
        <p:nvPicPr>
          <p:cNvPr id="6" name="Picture 5" descr="angel!!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733800"/>
            <a:ext cx="1130269" cy="922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ALL 5 ANGELS!</a:t>
            </a:r>
            <a:endParaRPr lang="en-US" dirty="0"/>
          </a:p>
        </p:txBody>
      </p:sp>
      <p:pic>
        <p:nvPicPr>
          <p:cNvPr id="7" name="Picture 6" descr="angel!!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5105400"/>
            <a:ext cx="1038225" cy="847725"/>
          </a:xfrm>
          <a:prstGeom prst="rect">
            <a:avLst/>
          </a:prstGeom>
        </p:spPr>
      </p:pic>
      <p:pic>
        <p:nvPicPr>
          <p:cNvPr id="5" name="Picture 4" descr="poppet danc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4625" y="3657600"/>
            <a:ext cx="2619375" cy="2705100"/>
          </a:xfrm>
          <a:prstGeom prst="rect">
            <a:avLst/>
          </a:prstGeom>
        </p:spPr>
      </p:pic>
      <p:pic>
        <p:nvPicPr>
          <p:cNvPr id="9" name="Picture 8" descr="cake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4267200"/>
            <a:ext cx="2295525" cy="1990725"/>
          </a:xfrm>
          <a:prstGeom prst="rect">
            <a:avLst/>
          </a:prstGeom>
        </p:spPr>
      </p:pic>
      <p:pic>
        <p:nvPicPr>
          <p:cNvPr id="13" name="Content Placeholder 12" descr="Poppet!.jpe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609600" y="2057400"/>
            <a:ext cx="2190750" cy="1333500"/>
          </a:xfrm>
        </p:spPr>
      </p:pic>
      <p:pic>
        <p:nvPicPr>
          <p:cNvPr id="15" name="Picture 14" descr="white fang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4953000"/>
            <a:ext cx="1600200" cy="1600200"/>
          </a:xfrm>
          <a:prstGeom prst="rect">
            <a:avLst/>
          </a:prstGeom>
        </p:spPr>
      </p:pic>
      <p:pic>
        <p:nvPicPr>
          <p:cNvPr id="17" name="Picture 16" descr="speech-bubbl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1524000"/>
            <a:ext cx="3171825" cy="2514600"/>
          </a:xfrm>
          <a:prstGeom prst="rect">
            <a:avLst/>
          </a:prstGeom>
        </p:spPr>
      </p:pic>
      <p:pic>
        <p:nvPicPr>
          <p:cNvPr id="18" name="Picture 17" descr="angel!!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752600"/>
            <a:ext cx="2590800" cy="17917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just completed my SPOT THE MOSHLINGS game!!!!!!!</a:t>
            </a:r>
          </a:p>
          <a:p>
            <a:r>
              <a:rPr lang="en-US" dirty="0" smtClean="0"/>
              <a:t>Maybe now you should add me on </a:t>
            </a:r>
            <a:r>
              <a:rPr lang="en-US" dirty="0" err="1" smtClean="0"/>
              <a:t>moshi</a:t>
            </a:r>
            <a:r>
              <a:rPr lang="en-US" dirty="0" smtClean="0"/>
              <a:t> monsters(</a:t>
            </a:r>
            <a:r>
              <a:rPr lang="en-US" dirty="0" smtClean="0">
                <a:hlinkClick r:id="rId2"/>
              </a:rPr>
              <a:t>http://www.moshimonsters.com/login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EVERY PIC IS FROM..</a:t>
            </a:r>
          </a:p>
          <a:p>
            <a:r>
              <a:rPr lang="en-US" dirty="0" smtClean="0"/>
              <a:t>MOSHI MONSTERS!! AND THE MOSHLINGS!!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oshi monsters!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953000"/>
            <a:ext cx="2809875" cy="1628775"/>
          </a:xfrm>
          <a:prstGeom prst="rect">
            <a:avLst/>
          </a:prstGeom>
        </p:spPr>
      </p:pic>
      <p:pic>
        <p:nvPicPr>
          <p:cNvPr id="5" name="Picture 4" descr="MOSHLING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5029200"/>
            <a:ext cx="3762375" cy="12096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HELP!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IGGY: He is Purple and </a:t>
            </a:r>
            <a:r>
              <a:rPr lang="en-US" dirty="0" err="1" smtClean="0"/>
              <a:t>Spikey</a:t>
            </a:r>
            <a:r>
              <a:rPr lang="en-US" dirty="0" smtClean="0"/>
              <a:t> (PLAY GAME ON: FIND ALL 5 IGGYS)</a:t>
            </a:r>
          </a:p>
          <a:p>
            <a:r>
              <a:rPr lang="en-US" dirty="0" smtClean="0"/>
              <a:t>WHITE FANG: White fang is a black and white dog (PLAY GAME ON: FIND ALL 5 WHITE FANGS)</a:t>
            </a:r>
          </a:p>
          <a:p>
            <a:r>
              <a:rPr lang="en-US" dirty="0" err="1" smtClean="0"/>
              <a:t>Squidge</a:t>
            </a:r>
            <a:r>
              <a:rPr lang="en-US" dirty="0" smtClean="0"/>
              <a:t>: He is a combination of a bat and a really cute duck</a:t>
            </a:r>
          </a:p>
          <a:p>
            <a:r>
              <a:rPr lang="en-US" dirty="0" smtClean="0"/>
              <a:t>Angel: She is a pink unicorn with a light pink star on her back</a:t>
            </a:r>
            <a:br>
              <a:rPr lang="en-US" dirty="0" smtClean="0"/>
            </a:br>
            <a:r>
              <a:rPr lang="en-US" dirty="0" smtClean="0"/>
              <a:t>AND THEY ARE ALL CALLED: </a:t>
            </a:r>
            <a:endParaRPr lang="en-US" dirty="0"/>
          </a:p>
        </p:txBody>
      </p:sp>
      <p:pic>
        <p:nvPicPr>
          <p:cNvPr id="8" name="Picture 7" descr="ig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2362200"/>
            <a:ext cx="685800" cy="542925"/>
          </a:xfrm>
          <a:prstGeom prst="rect">
            <a:avLst/>
          </a:prstGeom>
        </p:spPr>
      </p:pic>
      <p:pic>
        <p:nvPicPr>
          <p:cNvPr id="9" name="Picture 8" descr="white fan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3200400"/>
            <a:ext cx="533400" cy="533400"/>
          </a:xfrm>
          <a:prstGeom prst="rect">
            <a:avLst/>
          </a:prstGeom>
        </p:spPr>
      </p:pic>
      <p:pic>
        <p:nvPicPr>
          <p:cNvPr id="10" name="Picture 9" descr="sqigde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4038600"/>
            <a:ext cx="762000" cy="628488"/>
          </a:xfrm>
          <a:prstGeom prst="rect">
            <a:avLst/>
          </a:prstGeom>
        </p:spPr>
      </p:pic>
      <p:pic>
        <p:nvPicPr>
          <p:cNvPr id="11" name="Picture 10" descr="angel!!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4953001"/>
            <a:ext cx="746589" cy="609600"/>
          </a:xfrm>
          <a:prstGeom prst="rect">
            <a:avLst/>
          </a:prstGeom>
        </p:spPr>
      </p:pic>
      <p:pic>
        <p:nvPicPr>
          <p:cNvPr id="13" name="Picture 12" descr="MOSHLINGS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81625" y="5334000"/>
            <a:ext cx="3762375" cy="12096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165</Words>
  <Application>Microsoft Office PowerPoint</Application>
  <PresentationFormat>On-screen Show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Spot The Moshlings!</vt:lpstr>
      <vt:lpstr>FIND ALL 5 IGGYS!</vt:lpstr>
      <vt:lpstr>Find all 5 White Fangs!</vt:lpstr>
      <vt:lpstr>FIND ALL FIVE SQUIDES!</vt:lpstr>
      <vt:lpstr>FIND ALL 5 ANGELS!</vt:lpstr>
      <vt:lpstr>THANK YOU!!!</vt:lpstr>
      <vt:lpstr>                   HELP!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 I.G.G.Y!</dc:title>
  <dc:creator> </dc:creator>
  <cp:lastModifiedBy> </cp:lastModifiedBy>
  <cp:revision>9</cp:revision>
  <dcterms:created xsi:type="dcterms:W3CDTF">2012-10-19T05:39:05Z</dcterms:created>
  <dcterms:modified xsi:type="dcterms:W3CDTF">2012-10-26T06:25:37Z</dcterms:modified>
</cp:coreProperties>
</file>